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675" r:id="rId2"/>
    <p:sldId id="1688" r:id="rId3"/>
    <p:sldId id="1689" r:id="rId4"/>
    <p:sldId id="1690" r:id="rId5"/>
    <p:sldId id="169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432. NI TUMNA GAL-AH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Beyond the Sunset</a:t>
            </a:r>
          </a:p>
          <a:p>
            <a:r>
              <a:rPr lang="en-US" sz="1500" dirty="0"/>
              <a:t>Isa. 60:19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</a:t>
            </a:r>
            <a:r>
              <a:rPr lang="en-US" sz="1500" dirty="0" err="1"/>
              <a:t>Eb</a:t>
            </a:r>
            <a:endParaRPr lang="en-US" sz="15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676968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gal-ah, Aw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zingsang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Khualzin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 ding;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gal-ah, Lei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529312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gal-ah,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ngeilohna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Huihpi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Aw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Aw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gal-ah,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451367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gal-ah,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dawnna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kamkhum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a’ ding hi ta,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gungal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521921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gal-ah,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kikholhna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lawmte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 sung,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Kikhen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ding,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gal-ah,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742601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185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432. NI TUMNA GAL-AH</vt:lpstr>
      <vt:lpstr>1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2018-12-15T07:19:16Z</dcterms:modified>
</cp:coreProperties>
</file>